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340" r:id="rId13"/>
    <p:sldId id="341" r:id="rId14"/>
    <p:sldId id="342" r:id="rId15"/>
    <p:sldId id="343" r:id="rId16"/>
    <p:sldId id="344" r:id="rId17"/>
    <p:sldId id="259" r:id="rId18"/>
    <p:sldId id="260" r:id="rId19"/>
    <p:sldId id="261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313" r:id="rId40"/>
    <p:sldId id="288" r:id="rId41"/>
    <p:sldId id="290" r:id="rId42"/>
    <p:sldId id="292" r:id="rId43"/>
    <p:sldId id="293" r:id="rId44"/>
    <p:sldId id="294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 /><Relationship Id="rId18" Type="http://schemas.openxmlformats.org/officeDocument/2006/relationships/slide" Target="slides/slide9.xml" /><Relationship Id="rId26" Type="http://schemas.openxmlformats.org/officeDocument/2006/relationships/slide" Target="slides/slide17.xml" /><Relationship Id="rId39" Type="http://schemas.openxmlformats.org/officeDocument/2006/relationships/slide" Target="slides/slide30.xml" /><Relationship Id="rId21" Type="http://schemas.openxmlformats.org/officeDocument/2006/relationships/slide" Target="slides/slide12.xml" /><Relationship Id="rId34" Type="http://schemas.openxmlformats.org/officeDocument/2006/relationships/slide" Target="slides/slide25.xml" /><Relationship Id="rId42" Type="http://schemas.openxmlformats.org/officeDocument/2006/relationships/slide" Target="slides/slide33.xml" /><Relationship Id="rId47" Type="http://schemas.openxmlformats.org/officeDocument/2006/relationships/slide" Target="slides/slide38.xml" /><Relationship Id="rId50" Type="http://schemas.openxmlformats.org/officeDocument/2006/relationships/slide" Target="slides/slide41.xml" /><Relationship Id="rId55" Type="http://schemas.openxmlformats.org/officeDocument/2006/relationships/slide" Target="slides/slide46.xml" /><Relationship Id="rId63" Type="http://schemas.openxmlformats.org/officeDocument/2006/relationships/presProps" Target="presProps.xml" /><Relationship Id="rId7" Type="http://schemas.openxmlformats.org/officeDocument/2006/relationships/slideMaster" Target="slideMasters/slideMaster7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7.xml" /><Relationship Id="rId20" Type="http://schemas.openxmlformats.org/officeDocument/2006/relationships/slide" Target="slides/slide11.xml" /><Relationship Id="rId29" Type="http://schemas.openxmlformats.org/officeDocument/2006/relationships/slide" Target="slides/slide20.xml" /><Relationship Id="rId41" Type="http://schemas.openxmlformats.org/officeDocument/2006/relationships/slide" Target="slides/slide32.xml" /><Relationship Id="rId54" Type="http://schemas.openxmlformats.org/officeDocument/2006/relationships/slide" Target="slides/slide45.xml" /><Relationship Id="rId62" Type="http://schemas.openxmlformats.org/officeDocument/2006/relationships/slide" Target="slides/slide53.xml" /><Relationship Id="rId1" Type="http://schemas.openxmlformats.org/officeDocument/2006/relationships/slideMaster" Target="slideMasters/slideMaster1.xml" /><Relationship Id="rId6" Type="http://schemas.openxmlformats.org/officeDocument/2006/relationships/slideMaster" Target="slideMasters/slideMaster6.xml" /><Relationship Id="rId11" Type="http://schemas.openxmlformats.org/officeDocument/2006/relationships/slide" Target="slides/slide2.xml" /><Relationship Id="rId24" Type="http://schemas.openxmlformats.org/officeDocument/2006/relationships/slide" Target="slides/slide15.xml" /><Relationship Id="rId32" Type="http://schemas.openxmlformats.org/officeDocument/2006/relationships/slide" Target="slides/slide23.xml" /><Relationship Id="rId37" Type="http://schemas.openxmlformats.org/officeDocument/2006/relationships/slide" Target="slides/slide28.xml" /><Relationship Id="rId40" Type="http://schemas.openxmlformats.org/officeDocument/2006/relationships/slide" Target="slides/slide31.xml" /><Relationship Id="rId45" Type="http://schemas.openxmlformats.org/officeDocument/2006/relationships/slide" Target="slides/slide36.xml" /><Relationship Id="rId53" Type="http://schemas.openxmlformats.org/officeDocument/2006/relationships/slide" Target="slides/slide44.xml" /><Relationship Id="rId58" Type="http://schemas.openxmlformats.org/officeDocument/2006/relationships/slide" Target="slides/slide49.xml" /><Relationship Id="rId66" Type="http://schemas.openxmlformats.org/officeDocument/2006/relationships/tableStyles" Target="tableStyles.xml" /><Relationship Id="rId5" Type="http://schemas.openxmlformats.org/officeDocument/2006/relationships/slideMaster" Target="slideMasters/slideMaster5.xml" /><Relationship Id="rId15" Type="http://schemas.openxmlformats.org/officeDocument/2006/relationships/slide" Target="slides/slide6.xml" /><Relationship Id="rId23" Type="http://schemas.openxmlformats.org/officeDocument/2006/relationships/slide" Target="slides/slide14.xml" /><Relationship Id="rId28" Type="http://schemas.openxmlformats.org/officeDocument/2006/relationships/slide" Target="slides/slide19.xml" /><Relationship Id="rId36" Type="http://schemas.openxmlformats.org/officeDocument/2006/relationships/slide" Target="slides/slide27.xml" /><Relationship Id="rId49" Type="http://schemas.openxmlformats.org/officeDocument/2006/relationships/slide" Target="slides/slide40.xml" /><Relationship Id="rId57" Type="http://schemas.openxmlformats.org/officeDocument/2006/relationships/slide" Target="slides/slide48.xml" /><Relationship Id="rId61" Type="http://schemas.openxmlformats.org/officeDocument/2006/relationships/slide" Target="slides/slide52.xml" /><Relationship Id="rId10" Type="http://schemas.openxmlformats.org/officeDocument/2006/relationships/slide" Target="slides/slide1.xml" /><Relationship Id="rId19" Type="http://schemas.openxmlformats.org/officeDocument/2006/relationships/slide" Target="slides/slide10.xml" /><Relationship Id="rId31" Type="http://schemas.openxmlformats.org/officeDocument/2006/relationships/slide" Target="slides/slide22.xml" /><Relationship Id="rId44" Type="http://schemas.openxmlformats.org/officeDocument/2006/relationships/slide" Target="slides/slide35.xml" /><Relationship Id="rId52" Type="http://schemas.openxmlformats.org/officeDocument/2006/relationships/slide" Target="slides/slide43.xml" /><Relationship Id="rId60" Type="http://schemas.openxmlformats.org/officeDocument/2006/relationships/slide" Target="slides/slide51.xml" /><Relationship Id="rId65" Type="http://schemas.openxmlformats.org/officeDocument/2006/relationships/theme" Target="theme/theme1.xml" /><Relationship Id="rId4" Type="http://schemas.openxmlformats.org/officeDocument/2006/relationships/slideMaster" Target="slideMasters/slideMaster4.xml" /><Relationship Id="rId9" Type="http://schemas.openxmlformats.org/officeDocument/2006/relationships/slideMaster" Target="slideMasters/slideMaster9.xml" /><Relationship Id="rId14" Type="http://schemas.openxmlformats.org/officeDocument/2006/relationships/slide" Target="slides/slide5.xml" /><Relationship Id="rId22" Type="http://schemas.openxmlformats.org/officeDocument/2006/relationships/slide" Target="slides/slide13.xml" /><Relationship Id="rId27" Type="http://schemas.openxmlformats.org/officeDocument/2006/relationships/slide" Target="slides/slide18.xml" /><Relationship Id="rId30" Type="http://schemas.openxmlformats.org/officeDocument/2006/relationships/slide" Target="slides/slide21.xml" /><Relationship Id="rId35" Type="http://schemas.openxmlformats.org/officeDocument/2006/relationships/slide" Target="slides/slide26.xml" /><Relationship Id="rId43" Type="http://schemas.openxmlformats.org/officeDocument/2006/relationships/slide" Target="slides/slide34.xml" /><Relationship Id="rId48" Type="http://schemas.openxmlformats.org/officeDocument/2006/relationships/slide" Target="slides/slide39.xml" /><Relationship Id="rId56" Type="http://schemas.openxmlformats.org/officeDocument/2006/relationships/slide" Target="slides/slide47.xml" /><Relationship Id="rId64" Type="http://schemas.openxmlformats.org/officeDocument/2006/relationships/viewProps" Target="viewProps.xml" /><Relationship Id="rId8" Type="http://schemas.openxmlformats.org/officeDocument/2006/relationships/slideMaster" Target="slideMasters/slideMaster8.xml" /><Relationship Id="rId51" Type="http://schemas.openxmlformats.org/officeDocument/2006/relationships/slide" Target="slides/slide42.xml" /><Relationship Id="rId3" Type="http://schemas.openxmlformats.org/officeDocument/2006/relationships/slideMaster" Target="slideMasters/slideMaster3.xml" /><Relationship Id="rId12" Type="http://schemas.openxmlformats.org/officeDocument/2006/relationships/slide" Target="slides/slide3.xml" /><Relationship Id="rId17" Type="http://schemas.openxmlformats.org/officeDocument/2006/relationships/slide" Target="slides/slide8.xml" /><Relationship Id="rId25" Type="http://schemas.openxmlformats.org/officeDocument/2006/relationships/slide" Target="slides/slide16.xml" /><Relationship Id="rId33" Type="http://schemas.openxmlformats.org/officeDocument/2006/relationships/slide" Target="slides/slide24.xml" /><Relationship Id="rId38" Type="http://schemas.openxmlformats.org/officeDocument/2006/relationships/slide" Target="slides/slide29.xml" /><Relationship Id="rId46" Type="http://schemas.openxmlformats.org/officeDocument/2006/relationships/slide" Target="slides/slide37.xml" /><Relationship Id="rId59" Type="http://schemas.openxmlformats.org/officeDocument/2006/relationships/slide" Target="slides/slide50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9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0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2.jpeg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jpeg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 /><Relationship Id="rId13" Type="http://schemas.openxmlformats.org/officeDocument/2006/relationships/theme" Target="../theme/theme2.xml" /><Relationship Id="rId3" Type="http://schemas.openxmlformats.org/officeDocument/2006/relationships/slideLayout" Target="../slideLayouts/slideLayout15.xml" /><Relationship Id="rId7" Type="http://schemas.openxmlformats.org/officeDocument/2006/relationships/slideLayout" Target="../slideLayouts/slideLayout19.xml" /><Relationship Id="rId12" Type="http://schemas.openxmlformats.org/officeDocument/2006/relationships/slideLayout" Target="../slideLayouts/slideLayout24.xml" /><Relationship Id="rId2" Type="http://schemas.openxmlformats.org/officeDocument/2006/relationships/slideLayout" Target="../slideLayouts/slideLayout14.xml" /><Relationship Id="rId1" Type="http://schemas.openxmlformats.org/officeDocument/2006/relationships/slideLayout" Target="../slideLayouts/slideLayout13.xml" /><Relationship Id="rId6" Type="http://schemas.openxmlformats.org/officeDocument/2006/relationships/slideLayout" Target="../slideLayouts/slideLayout18.xml" /><Relationship Id="rId11" Type="http://schemas.openxmlformats.org/officeDocument/2006/relationships/slideLayout" Target="../slideLayouts/slideLayout23.xml" /><Relationship Id="rId5" Type="http://schemas.openxmlformats.org/officeDocument/2006/relationships/slideLayout" Target="../slideLayouts/slideLayout17.xml" /><Relationship Id="rId10" Type="http://schemas.openxmlformats.org/officeDocument/2006/relationships/slideLayout" Target="../slideLayouts/slideLayout22.xml" /><Relationship Id="rId4" Type="http://schemas.openxmlformats.org/officeDocument/2006/relationships/slideLayout" Target="../slideLayouts/slideLayout16.xml" /><Relationship Id="rId9" Type="http://schemas.openxmlformats.org/officeDocument/2006/relationships/slideLayout" Target="../slideLayouts/slideLayout21.xml" /><Relationship Id="rId14" Type="http://schemas.openxmlformats.org/officeDocument/2006/relationships/image" Target="../media/image1.jpeg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 /><Relationship Id="rId13" Type="http://schemas.openxmlformats.org/officeDocument/2006/relationships/theme" Target="../theme/theme3.xml" /><Relationship Id="rId3" Type="http://schemas.openxmlformats.org/officeDocument/2006/relationships/slideLayout" Target="../slideLayouts/slideLayout27.xml" /><Relationship Id="rId7" Type="http://schemas.openxmlformats.org/officeDocument/2006/relationships/slideLayout" Target="../slideLayouts/slideLayout31.xml" /><Relationship Id="rId12" Type="http://schemas.openxmlformats.org/officeDocument/2006/relationships/slideLayout" Target="../slideLayouts/slideLayout36.xml" /><Relationship Id="rId2" Type="http://schemas.openxmlformats.org/officeDocument/2006/relationships/slideLayout" Target="../slideLayouts/slideLayout26.xml" /><Relationship Id="rId1" Type="http://schemas.openxmlformats.org/officeDocument/2006/relationships/slideLayout" Target="../slideLayouts/slideLayout25.xml" /><Relationship Id="rId6" Type="http://schemas.openxmlformats.org/officeDocument/2006/relationships/slideLayout" Target="../slideLayouts/slideLayout30.xml" /><Relationship Id="rId11" Type="http://schemas.openxmlformats.org/officeDocument/2006/relationships/slideLayout" Target="../slideLayouts/slideLayout35.xml" /><Relationship Id="rId5" Type="http://schemas.openxmlformats.org/officeDocument/2006/relationships/slideLayout" Target="../slideLayouts/slideLayout29.xml" /><Relationship Id="rId10" Type="http://schemas.openxmlformats.org/officeDocument/2006/relationships/slideLayout" Target="../slideLayouts/slideLayout34.xml" /><Relationship Id="rId4" Type="http://schemas.openxmlformats.org/officeDocument/2006/relationships/slideLayout" Target="../slideLayouts/slideLayout28.xml" /><Relationship Id="rId9" Type="http://schemas.openxmlformats.org/officeDocument/2006/relationships/slideLayout" Target="../slideLayouts/slideLayout33.xml" /><Relationship Id="rId14" Type="http://schemas.openxmlformats.org/officeDocument/2006/relationships/image" Target="../media/image1.jpeg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 /><Relationship Id="rId13" Type="http://schemas.openxmlformats.org/officeDocument/2006/relationships/theme" Target="../theme/theme4.xml" /><Relationship Id="rId3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3.xml" /><Relationship Id="rId12" Type="http://schemas.openxmlformats.org/officeDocument/2006/relationships/slideLayout" Target="../slideLayouts/slideLayout48.xml" /><Relationship Id="rId2" Type="http://schemas.openxmlformats.org/officeDocument/2006/relationships/slideLayout" Target="../slideLayouts/slideLayout38.xml" /><Relationship Id="rId1" Type="http://schemas.openxmlformats.org/officeDocument/2006/relationships/slideLayout" Target="../slideLayouts/slideLayout37.xml" /><Relationship Id="rId6" Type="http://schemas.openxmlformats.org/officeDocument/2006/relationships/slideLayout" Target="../slideLayouts/slideLayout42.xml" /><Relationship Id="rId11" Type="http://schemas.openxmlformats.org/officeDocument/2006/relationships/slideLayout" Target="../slideLayouts/slideLayout47.xml" /><Relationship Id="rId5" Type="http://schemas.openxmlformats.org/officeDocument/2006/relationships/slideLayout" Target="../slideLayouts/slideLayout41.xml" /><Relationship Id="rId10" Type="http://schemas.openxmlformats.org/officeDocument/2006/relationships/slideLayout" Target="../slideLayouts/slideLayout46.xml" /><Relationship Id="rId4" Type="http://schemas.openxmlformats.org/officeDocument/2006/relationships/slideLayout" Target="../slideLayouts/slideLayout40.xml" /><Relationship Id="rId9" Type="http://schemas.openxmlformats.org/officeDocument/2006/relationships/slideLayout" Target="../slideLayouts/slideLayout45.xml" /><Relationship Id="rId14" Type="http://schemas.openxmlformats.org/officeDocument/2006/relationships/image" Target="../media/image1.jpeg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 /><Relationship Id="rId13" Type="http://schemas.openxmlformats.org/officeDocument/2006/relationships/theme" Target="../theme/theme5.xml" /><Relationship Id="rId3" Type="http://schemas.openxmlformats.org/officeDocument/2006/relationships/slideLayout" Target="../slideLayouts/slideLayout51.xml" /><Relationship Id="rId7" Type="http://schemas.openxmlformats.org/officeDocument/2006/relationships/slideLayout" Target="../slideLayouts/slideLayout55.xml" /><Relationship Id="rId12" Type="http://schemas.openxmlformats.org/officeDocument/2006/relationships/slideLayout" Target="../slideLayouts/slideLayout60.xml" /><Relationship Id="rId2" Type="http://schemas.openxmlformats.org/officeDocument/2006/relationships/slideLayout" Target="../slideLayouts/slideLayout50.xml" /><Relationship Id="rId1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9.xml" /><Relationship Id="rId5" Type="http://schemas.openxmlformats.org/officeDocument/2006/relationships/slideLayout" Target="../slideLayouts/slideLayout53.xml" /><Relationship Id="rId10" Type="http://schemas.openxmlformats.org/officeDocument/2006/relationships/slideLayout" Target="../slideLayouts/slideLayout58.xml" /><Relationship Id="rId4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7.xml" /><Relationship Id="rId14" Type="http://schemas.openxmlformats.org/officeDocument/2006/relationships/image" Target="../media/image1.jpeg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 /><Relationship Id="rId13" Type="http://schemas.openxmlformats.org/officeDocument/2006/relationships/theme" Target="../theme/theme6.xml" /><Relationship Id="rId3" Type="http://schemas.openxmlformats.org/officeDocument/2006/relationships/slideLayout" Target="../slideLayouts/slideLayout63.xml" /><Relationship Id="rId7" Type="http://schemas.openxmlformats.org/officeDocument/2006/relationships/slideLayout" Target="../slideLayouts/slideLayout67.xml" /><Relationship Id="rId12" Type="http://schemas.openxmlformats.org/officeDocument/2006/relationships/slideLayout" Target="../slideLayouts/slideLayout72.xml" /><Relationship Id="rId2" Type="http://schemas.openxmlformats.org/officeDocument/2006/relationships/slideLayout" Target="../slideLayouts/slideLayout62.xml" /><Relationship Id="rId1" Type="http://schemas.openxmlformats.org/officeDocument/2006/relationships/slideLayout" Target="../slideLayouts/slideLayout61.xml" /><Relationship Id="rId6" Type="http://schemas.openxmlformats.org/officeDocument/2006/relationships/slideLayout" Target="../slideLayouts/slideLayout66.xml" /><Relationship Id="rId11" Type="http://schemas.openxmlformats.org/officeDocument/2006/relationships/slideLayout" Target="../slideLayouts/slideLayout71.xml" /><Relationship Id="rId5" Type="http://schemas.openxmlformats.org/officeDocument/2006/relationships/slideLayout" Target="../slideLayouts/slideLayout65.xml" /><Relationship Id="rId10" Type="http://schemas.openxmlformats.org/officeDocument/2006/relationships/slideLayout" Target="../slideLayouts/slideLayout70.xml" /><Relationship Id="rId4" Type="http://schemas.openxmlformats.org/officeDocument/2006/relationships/slideLayout" Target="../slideLayouts/slideLayout64.xml" /><Relationship Id="rId9" Type="http://schemas.openxmlformats.org/officeDocument/2006/relationships/slideLayout" Target="../slideLayouts/slideLayout69.xml" /><Relationship Id="rId14" Type="http://schemas.openxmlformats.org/officeDocument/2006/relationships/image" Target="../media/image1.jpeg" 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 /><Relationship Id="rId13" Type="http://schemas.openxmlformats.org/officeDocument/2006/relationships/theme" Target="../theme/theme7.xml" /><Relationship Id="rId3" Type="http://schemas.openxmlformats.org/officeDocument/2006/relationships/slideLayout" Target="../slideLayouts/slideLayout75.xml" /><Relationship Id="rId7" Type="http://schemas.openxmlformats.org/officeDocument/2006/relationships/slideLayout" Target="../slideLayouts/slideLayout79.xml" /><Relationship Id="rId12" Type="http://schemas.openxmlformats.org/officeDocument/2006/relationships/slideLayout" Target="../slideLayouts/slideLayout84.xml" /><Relationship Id="rId2" Type="http://schemas.openxmlformats.org/officeDocument/2006/relationships/slideLayout" Target="../slideLayouts/slideLayout74.xml" /><Relationship Id="rId1" Type="http://schemas.openxmlformats.org/officeDocument/2006/relationships/slideLayout" Target="../slideLayouts/slideLayout73.xml" /><Relationship Id="rId6" Type="http://schemas.openxmlformats.org/officeDocument/2006/relationships/slideLayout" Target="../slideLayouts/slideLayout78.xml" /><Relationship Id="rId11" Type="http://schemas.openxmlformats.org/officeDocument/2006/relationships/slideLayout" Target="../slideLayouts/slideLayout83.xml" /><Relationship Id="rId5" Type="http://schemas.openxmlformats.org/officeDocument/2006/relationships/slideLayout" Target="../slideLayouts/slideLayout77.xml" /><Relationship Id="rId10" Type="http://schemas.openxmlformats.org/officeDocument/2006/relationships/slideLayout" Target="../slideLayouts/slideLayout82.xml" /><Relationship Id="rId4" Type="http://schemas.openxmlformats.org/officeDocument/2006/relationships/slideLayout" Target="../slideLayouts/slideLayout76.xml" /><Relationship Id="rId9" Type="http://schemas.openxmlformats.org/officeDocument/2006/relationships/slideLayout" Target="../slideLayouts/slideLayout81.xml" /><Relationship Id="rId14" Type="http://schemas.openxmlformats.org/officeDocument/2006/relationships/image" Target="../media/image1.jpeg" 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 /><Relationship Id="rId13" Type="http://schemas.openxmlformats.org/officeDocument/2006/relationships/theme" Target="../theme/theme8.xml" /><Relationship Id="rId3" Type="http://schemas.openxmlformats.org/officeDocument/2006/relationships/slideLayout" Target="../slideLayouts/slideLayout87.xml" /><Relationship Id="rId7" Type="http://schemas.openxmlformats.org/officeDocument/2006/relationships/slideLayout" Target="../slideLayouts/slideLayout91.xml" /><Relationship Id="rId12" Type="http://schemas.openxmlformats.org/officeDocument/2006/relationships/slideLayout" Target="../slideLayouts/slideLayout96.xml" /><Relationship Id="rId2" Type="http://schemas.openxmlformats.org/officeDocument/2006/relationships/slideLayout" Target="../slideLayouts/slideLayout86.xml" /><Relationship Id="rId1" Type="http://schemas.openxmlformats.org/officeDocument/2006/relationships/slideLayout" Target="../slideLayouts/slideLayout85.xml" /><Relationship Id="rId6" Type="http://schemas.openxmlformats.org/officeDocument/2006/relationships/slideLayout" Target="../slideLayouts/slideLayout90.xml" /><Relationship Id="rId11" Type="http://schemas.openxmlformats.org/officeDocument/2006/relationships/slideLayout" Target="../slideLayouts/slideLayout95.xml" /><Relationship Id="rId5" Type="http://schemas.openxmlformats.org/officeDocument/2006/relationships/slideLayout" Target="../slideLayouts/slideLayout89.xml" /><Relationship Id="rId10" Type="http://schemas.openxmlformats.org/officeDocument/2006/relationships/slideLayout" Target="../slideLayouts/slideLayout94.xml" /><Relationship Id="rId4" Type="http://schemas.openxmlformats.org/officeDocument/2006/relationships/slideLayout" Target="../slideLayouts/slideLayout88.xml" /><Relationship Id="rId9" Type="http://schemas.openxmlformats.org/officeDocument/2006/relationships/slideLayout" Target="../slideLayouts/slideLayout93.xml" /><Relationship Id="rId14" Type="http://schemas.openxmlformats.org/officeDocument/2006/relationships/image" Target="../media/image1.jpeg" 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 /><Relationship Id="rId13" Type="http://schemas.openxmlformats.org/officeDocument/2006/relationships/theme" Target="../theme/theme9.xml" /><Relationship Id="rId3" Type="http://schemas.openxmlformats.org/officeDocument/2006/relationships/slideLayout" Target="../slideLayouts/slideLayout99.xml" /><Relationship Id="rId7" Type="http://schemas.openxmlformats.org/officeDocument/2006/relationships/slideLayout" Target="../slideLayouts/slideLayout103.xml" /><Relationship Id="rId12" Type="http://schemas.openxmlformats.org/officeDocument/2006/relationships/slideLayout" Target="../slideLayouts/slideLayout108.xml" /><Relationship Id="rId2" Type="http://schemas.openxmlformats.org/officeDocument/2006/relationships/slideLayout" Target="../slideLayouts/slideLayout98.xml" /><Relationship Id="rId1" Type="http://schemas.openxmlformats.org/officeDocument/2006/relationships/slideLayout" Target="../slideLayouts/slideLayout97.xml" /><Relationship Id="rId6" Type="http://schemas.openxmlformats.org/officeDocument/2006/relationships/slideLayout" Target="../slideLayouts/slideLayout102.xml" /><Relationship Id="rId11" Type="http://schemas.openxmlformats.org/officeDocument/2006/relationships/slideLayout" Target="../slideLayouts/slideLayout107.xml" /><Relationship Id="rId5" Type="http://schemas.openxmlformats.org/officeDocument/2006/relationships/slideLayout" Target="../slideLayouts/slideLayout101.xml" /><Relationship Id="rId10" Type="http://schemas.openxmlformats.org/officeDocument/2006/relationships/slideLayout" Target="../slideLayouts/slideLayout106.xml" /><Relationship Id="rId4" Type="http://schemas.openxmlformats.org/officeDocument/2006/relationships/slideLayout" Target="../slideLayouts/slideLayout100.xml" /><Relationship Id="rId9" Type="http://schemas.openxmlformats.org/officeDocument/2006/relationships/slideLayout" Target="../slideLayouts/slideLayout105.xml" /><Relationship Id="rId14" Type="http://schemas.openxmlformats.org/officeDocument/2006/relationships/image" Target="../media/image1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pic>
        <p:nvPicPr>
          <p:cNvPr id="8" name="Picture 2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063880" y="1701720"/>
            <a:ext cx="9211320" cy="1082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143000" lvl="2" indent="-22796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600200" lvl="3" indent="-2279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057400" lvl="4" indent="-2279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84520" cy="495252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143000" lvl="2" indent="-22796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600200" lvl="3" indent="-2279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057400" lvl="4" indent="-2279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197760" y="1174680"/>
            <a:ext cx="5384520" cy="495252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143000" lvl="2" indent="-22796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600200" lvl="3" indent="-2279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057400" lvl="4" indent="-2279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-8640" y="0"/>
            <a:ext cx="12199680" cy="6857280"/>
          </a:xfrm>
          <a:prstGeom prst="rect">
            <a:avLst/>
          </a:prstGeom>
          <a:ln w="936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800" b="0" strike="noStrike" spc="-1"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400" b="0" strike="noStrike" spc="-1"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000" b="0" strike="noStrike" spc="-1"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latin typeface="Arial" panose="020B060402020202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-8640" y="0"/>
            <a:ext cx="12199680" cy="6857280"/>
          </a:xfrm>
          <a:prstGeom prst="rect">
            <a:avLst/>
          </a:prstGeom>
          <a:ln w="9360">
            <a:noFill/>
          </a:ln>
        </p:spPr>
      </p:pic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latin typeface="Arial" panose="020B060402020202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-8640" y="0"/>
            <a:ext cx="12199680" cy="6857280"/>
          </a:xfrm>
          <a:prstGeom prst="rect">
            <a:avLst/>
          </a:prstGeom>
          <a:ln w="9360"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800" b="0" strike="noStrike" spc="-1"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400" b="0" strike="noStrike" spc="-1"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000" b="0" strike="noStrike" spc="-1"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latin typeface="Arial" panose="020B060402020202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40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40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5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5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5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5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3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40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5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53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40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3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3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73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73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3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5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3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5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5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35.jpe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5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40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25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 /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5.xml" /><Relationship Id="rId5" Type="http://schemas.openxmlformats.org/officeDocument/2006/relationships/image" Target="../media/image44.jpeg" /><Relationship Id="rId4" Type="http://schemas.openxmlformats.org/officeDocument/2006/relationships/image" Target="../media/image43.jpeg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 /><Relationship Id="rId2" Type="http://schemas.openxmlformats.org/officeDocument/2006/relationships/image" Target="../media/image45.jpeg" /><Relationship Id="rId1" Type="http://schemas.openxmlformats.org/officeDocument/2006/relationships/slideLayout" Target="../slideLayouts/slideLayout40.xml" /><Relationship Id="rId5" Type="http://schemas.openxmlformats.org/officeDocument/2006/relationships/image" Target="../media/image48.jpeg" /><Relationship Id="rId4" Type="http://schemas.openxmlformats.org/officeDocument/2006/relationships/image" Target="../media/image47.jpe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 /><Relationship Id="rId2" Type="http://schemas.openxmlformats.org/officeDocument/2006/relationships/image" Target="../media/image49.jpe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51.jpeg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 /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40.xml" /><Relationship Id="rId6" Type="http://schemas.openxmlformats.org/officeDocument/2006/relationships/image" Target="../media/image56.jpeg" /><Relationship Id="rId5" Type="http://schemas.openxmlformats.org/officeDocument/2006/relationships/image" Target="../media/image55.jpeg" /><Relationship Id="rId4" Type="http://schemas.openxmlformats.org/officeDocument/2006/relationships/image" Target="../media/image54.jpeg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 /><Relationship Id="rId7" Type="http://schemas.openxmlformats.org/officeDocument/2006/relationships/image" Target="../media/image62.jpeg" /><Relationship Id="rId2" Type="http://schemas.openxmlformats.org/officeDocument/2006/relationships/image" Target="../media/image57.jpeg" /><Relationship Id="rId1" Type="http://schemas.openxmlformats.org/officeDocument/2006/relationships/slideLayout" Target="../slideLayouts/slideLayout25.xml" /><Relationship Id="rId6" Type="http://schemas.openxmlformats.org/officeDocument/2006/relationships/image" Target="../media/image61.jpeg" /><Relationship Id="rId5" Type="http://schemas.openxmlformats.org/officeDocument/2006/relationships/image" Target="../media/image60.jpeg" /><Relationship Id="rId4" Type="http://schemas.openxmlformats.org/officeDocument/2006/relationships/image" Target="../media/image59.jpeg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3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3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5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2653560" y="-161280"/>
            <a:ext cx="7845840" cy="29624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9600" b="0" strike="noStrike" spc="-1">
                <a:solidFill>
                  <a:srgbClr val="CCCCCC"/>
                </a:solidFill>
                <a:latin typeface="Arial" panose="020B0604020202020204"/>
                <a:ea typeface="SimSun" panose="02010600030101010101" pitchFamily="2" charset="-122"/>
              </a:rPr>
              <a:t>ALLUXIO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2063880" y="2927520"/>
            <a:ext cx="9217800" cy="175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  <p:pic>
        <p:nvPicPr>
          <p:cNvPr id="37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43320" y="2136240"/>
            <a:ext cx="5625720" cy="407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WHAT IS ALLUXIO?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It is open source memory speed virtual distributed storage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It is fastest growing OS project in big data ecosystem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Applications only need to connect with Alluxio to access data stored in any underlying storage systems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It became the de facto storage unification layer for big data and other scale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It enables virtualized data across multiple types of storage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ORIGIN OF ALLUXIO?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609480" y="1074960"/>
            <a:ext cx="10972440" cy="57477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Started at UC Berkeley AMPLab in 2012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Formerly known as Tachyon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CEO is Haoyan Li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First version of alluxio was built during 2012 and open sourced in 2013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2 years later alluxio was founded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It has over 250 contibutors like AliBaba, Baidu, IBM,Intel etc.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Alluxio open source contributor growth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276840" y="1401480"/>
            <a:ext cx="538452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Over 250 contributions from over 100 organizations.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3x growth over last 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   year.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93" name="Content Placeholder 5"/>
          <p:cNvPicPr/>
          <p:nvPr/>
        </p:nvPicPr>
        <p:blipFill>
          <a:blip r:embed="rId2"/>
          <a:stretch>
            <a:fillRect/>
          </a:stretch>
        </p:blipFill>
        <p:spPr>
          <a:xfrm>
            <a:off x="5473080" y="1175400"/>
            <a:ext cx="6304680" cy="49521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WHY TO USE ALLUXIO?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413280" y="952560"/>
            <a:ext cx="538452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80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Data resiliance during application crashes 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96" name="Content Placeholder 5"/>
          <p:cNvPicPr/>
          <p:nvPr/>
        </p:nvPicPr>
        <p:blipFill>
          <a:blip r:embed="rId2"/>
          <a:srcRect l="569" t="17702"/>
          <a:stretch>
            <a:fillRect/>
          </a:stretch>
        </p:blipFill>
        <p:spPr>
          <a:xfrm>
            <a:off x="5119200" y="952560"/>
            <a:ext cx="6915960" cy="54529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43160" y="139680"/>
            <a:ext cx="11483640" cy="659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27840" y="138600"/>
            <a:ext cx="10816200" cy="650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0880" y="221760"/>
            <a:ext cx="11610000" cy="641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10680" y="252720"/>
            <a:ext cx="11512800" cy="648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500" indent="-5715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Data sharing between jobs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02" name="Content Placeholder 3"/>
          <p:cNvPicPr/>
          <p:nvPr/>
        </p:nvPicPr>
        <p:blipFill>
          <a:blip r:embed="rId2"/>
          <a:srcRect t="15745" r="-397"/>
          <a:stretch>
            <a:fillRect/>
          </a:stretch>
        </p:blipFill>
        <p:spPr>
          <a:xfrm>
            <a:off x="1411560" y="1066320"/>
            <a:ext cx="8873640" cy="5379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OUTLINE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609480" y="772725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indent="0">
              <a:lnSpc>
                <a:spcPct val="100000"/>
              </a:lnSpc>
              <a:spcBef>
                <a:spcPts val="640"/>
              </a:spcBef>
              <a:buClr>
                <a:srgbClr val="0D0D0D"/>
              </a:buClr>
              <a:buFont typeface="Wingdings" panose="05000000000000000000" pitchFamily="2" charset="2"/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D0D0D"/>
              </a:buClr>
              <a:buFont typeface="Wingdings" panose="05000000000000000000" pitchFamily="2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 panose="020B0604020202020204"/>
                <a:ea typeface="SimSun" panose="02010600030101010101" pitchFamily="2" charset="-122"/>
              </a:rPr>
              <a:t>Big data ecosystem before and now</a:t>
            </a: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D0D0D"/>
              </a:buClr>
              <a:buFont typeface="Wingdings" panose="05000000000000000000" pitchFamily="2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 panose="020B0604020202020204"/>
                <a:ea typeface="SimSun" panose="02010600030101010101" pitchFamily="2" charset="-122"/>
              </a:rPr>
              <a:t>What is alluxio?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D0D0D"/>
              </a:buClr>
              <a:buFont typeface="Wingdings" panose="05000000000000000000" pitchFamily="2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 panose="020B0604020202020204"/>
                <a:ea typeface="SimSun" panose="02010600030101010101" pitchFamily="2" charset="-122"/>
              </a:rPr>
              <a:t>Need of alluxio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D0D0D"/>
              </a:buClr>
              <a:buFont typeface="Wingdings" panose="05000000000000000000" pitchFamily="2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 panose="020B0604020202020204"/>
                <a:ea typeface="SimSun" panose="02010600030101010101" pitchFamily="2" charset="-122"/>
              </a:rPr>
              <a:t>Architecture of alluxio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D0D0D"/>
              </a:buClr>
              <a:buFont typeface="Wingdings" panose="05000000000000000000" pitchFamily="2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 panose="020B0604020202020204"/>
                <a:ea typeface="SimSun" panose="02010600030101010101" pitchFamily="2" charset="-122"/>
              </a:rPr>
              <a:t>When to use and its benefits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D0D0D"/>
              </a:buClr>
              <a:buFont typeface="Wingdings" panose="05000000000000000000" pitchFamily="2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 panose="020B0604020202020204"/>
                <a:ea typeface="SimSun" panose="02010600030101010101" pitchFamily="2" charset="-122"/>
              </a:rPr>
              <a:t>Features 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D0D0D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0D0D0D"/>
                </a:solidFill>
                <a:latin typeface="Arial" panose="020B0604020202020204"/>
                <a:ea typeface="SimSun" panose="02010600030101010101" pitchFamily="2" charset="-122"/>
              </a:rPr>
              <a:t>Tiered storage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D0D0D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0D0D0D"/>
                </a:solidFill>
                <a:latin typeface="Arial" panose="020B0604020202020204"/>
                <a:ea typeface="SimSun" panose="02010600030101010101" pitchFamily="2" charset="-122"/>
              </a:rPr>
              <a:t>Unified namespace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Transparent naming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04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84960"/>
            <a:ext cx="10972440" cy="6586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633600" y="477360"/>
            <a:ext cx="10972440" cy="10893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500" indent="-5715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Consolidate memory usage and alleviate GC (garbage collection) issues</a:t>
            </a:r>
            <a:b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</a:b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406" name="TextShape 2"/>
          <p:cNvSpPr txBox="1"/>
          <p:nvPr/>
        </p:nvSpPr>
        <p:spPr>
          <a:xfrm>
            <a:off x="609480" y="1567080"/>
            <a:ext cx="10972440" cy="4560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07" name="Content Placeholder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606400" y="1183680"/>
            <a:ext cx="75960" cy="56880"/>
          </a:xfrm>
          <a:prstGeom prst="rect">
            <a:avLst/>
          </a:prstGeom>
          <a:ln w="9360">
            <a:noFill/>
          </a:ln>
        </p:spPr>
      </p:pic>
      <p:pic>
        <p:nvPicPr>
          <p:cNvPr id="408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61400" y="1399680"/>
            <a:ext cx="10320120" cy="533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Content Placeholder 8"/>
          <p:cNvPicPr/>
          <p:nvPr/>
        </p:nvPicPr>
        <p:blipFill>
          <a:blip r:embed="rId2"/>
          <a:stretch>
            <a:fillRect/>
          </a:stretch>
        </p:blipFill>
        <p:spPr>
          <a:xfrm>
            <a:off x="515520" y="176400"/>
            <a:ext cx="10983960" cy="65095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SPEED COMPARISON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11" name="Picture 2"/>
          <p:cNvPicPr/>
          <p:nvPr/>
        </p:nvPicPr>
        <p:blipFill>
          <a:blip r:embed="rId2"/>
          <a:srcRect t="22997" r="-3051" b="7127"/>
          <a:stretch>
            <a:fillRect/>
          </a:stretch>
        </p:blipFill>
        <p:spPr>
          <a:xfrm>
            <a:off x="807120" y="1216080"/>
            <a:ext cx="10263960" cy="521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609480" y="1174680"/>
            <a:ext cx="108230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Co-located compute and data with memory speed access to data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Distributed system,Scale out architecture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Software only ,no change needed to existing application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Virtualized across different storage systems under a unified namespace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11582640" y="5631120"/>
            <a:ext cx="250560" cy="496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15" name="Content Placeholder 4"/>
          <p:cNvPicPr/>
          <p:nvPr/>
        </p:nvPicPr>
        <p:blipFill>
          <a:blip r:embed="rId2"/>
          <a:stretch>
            <a:fillRect/>
          </a:stretch>
        </p:blipFill>
        <p:spPr>
          <a:xfrm>
            <a:off x="443880" y="190440"/>
            <a:ext cx="5550120" cy="6357240"/>
          </a:xfrm>
          <a:prstGeom prst="rect">
            <a:avLst/>
          </a:prstGeom>
          <a:ln w="9360">
            <a:noFill/>
          </a:ln>
        </p:spPr>
      </p:pic>
      <p:pic>
        <p:nvPicPr>
          <p:cNvPr id="416" name="Content Placeholder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760" y="190440"/>
            <a:ext cx="5610600" cy="63572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609480" y="5918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WHEN TO USE ALLUXIO?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80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When two or more jobs access the same dataset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Jobs may not always succeed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When there is large amount of data to process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ALLUXIO ARCHITECTURE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20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120" y="772920"/>
            <a:ext cx="10973160" cy="60652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22" name="Content Placeholder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6680" y="190440"/>
            <a:ext cx="11596680" cy="64220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Arial" panose="020B0604020202020204"/>
              </a:rPr>
              <a:t>	PRIMARY AND SECONDARY MASTER </a:t>
            </a:r>
            <a:endParaRPr lang="en-IN" sz="3600" b="0" strike="noStrike" spc="-1">
              <a:latin typeface="Arial" panose="020B0604020202020204"/>
            </a:endParaRPr>
          </a:p>
        </p:txBody>
      </p:sp>
      <p:pic>
        <p:nvPicPr>
          <p:cNvPr id="424" name="Picture 423"/>
          <p:cNvPicPr/>
          <p:nvPr/>
        </p:nvPicPr>
        <p:blipFill>
          <a:blip r:embed="rId2"/>
          <a:stretch>
            <a:fillRect/>
          </a:stretch>
        </p:blipFill>
        <p:spPr>
          <a:xfrm>
            <a:off x="1319760" y="1174320"/>
            <a:ext cx="9550800" cy="495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Wingdings" panose="05000000000000000000" pitchFamily="2" charset="2"/>
              <a:buChar char="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Dataflow in alluxio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Wingdings" panose="05000000000000000000" pitchFamily="2" charset="2"/>
              <a:buChar char="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Installations 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Wingdings" panose="05000000000000000000" pitchFamily="2" charset="2"/>
              <a:buChar char="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Demo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4000" b="0" strike="noStrike" spc="-1">
                <a:solidFill>
                  <a:srgbClr val="000000"/>
                </a:solidFill>
                <a:latin typeface="Arial" panose="020B0604020202020204"/>
              </a:rPr>
              <a:t>                  WORKERS IN ALLUXIO</a:t>
            </a:r>
            <a:endParaRPr lang="en-IN" sz="4000" b="0" strike="noStrike" spc="-1">
              <a:latin typeface="Arial" panose="020B0604020202020204"/>
            </a:endParaRPr>
          </a:p>
        </p:txBody>
      </p:sp>
      <p:pic>
        <p:nvPicPr>
          <p:cNvPr id="426" name="Picture 425"/>
          <p:cNvPicPr/>
          <p:nvPr/>
        </p:nvPicPr>
        <p:blipFill>
          <a:blip r:embed="rId2"/>
          <a:stretch>
            <a:fillRect/>
          </a:stretch>
        </p:blipFill>
        <p:spPr>
          <a:xfrm>
            <a:off x="2232000" y="1383480"/>
            <a:ext cx="7631640" cy="495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5" y="-657540"/>
            <a:ext cx="10515240" cy="2852280"/>
          </a:xfrm>
        </p:spPr>
        <p:txBody>
          <a:bodyPr/>
          <a:lstStyle/>
          <a:p>
            <a:r>
              <a:rPr lang="en-US"/>
              <a:t>Time configuration: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48935" y="1329460"/>
            <a:ext cx="10515240" cy="480916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5sec </a:t>
            </a:r>
            <a:r>
              <a:rPr lang="en-US">
                <a:sym typeface="Wingdings" panose="05000000000000000000" pitchFamily="2" charset="2"/>
              </a:rPr>
              <a:t> worker to master when start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10sec worker to master 💓 beat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5min worker dead declare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1sec</a:t>
            </a:r>
            <a:r>
              <a:rPr lang="en-US">
                <a:sym typeface="Wingdings" panose="05000000000000000000" pitchFamily="2" charset="2"/>
              </a:rPr>
              <a:t> worker to worker 💓 beat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2min</a:t>
            </a:r>
            <a:r>
              <a:rPr lang="en-US">
                <a:sym typeface="Wingdings" panose="05000000000000000000" pitchFamily="2" charset="2"/>
              </a:rPr>
              <a:t> master to master 💓 beat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5min journal send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10min timeout primary master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BENEFITS OF ALLUXIO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</a:pPr>
            <a:r>
              <a:rPr lang="en-US" sz="3200" spc="-1">
                <a:solidFill>
                  <a:srgbClr val="000000"/>
                </a:solidFill>
                <a:latin typeface="Arial" panose="020B0604020202020204"/>
              </a:rPr>
              <a:t>1 Flexibility</a:t>
            </a:r>
          </a:p>
          <a:p>
            <a:pPr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2 Performance</a:t>
            </a:r>
          </a:p>
          <a:p>
            <a:pPr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</a:pPr>
            <a:r>
              <a:rPr lang="en-US" sz="3200" spc="-1">
                <a:solidFill>
                  <a:srgbClr val="000000"/>
                </a:solidFill>
                <a:latin typeface="Arial" panose="020B0604020202020204"/>
              </a:rPr>
              <a:t>3 Cost</a:t>
            </a:r>
          </a:p>
          <a:p>
            <a:pPr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609480" y="190440"/>
            <a:ext cx="10972440" cy="9903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FEATURES OF ALLUXIO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609480" y="1401480"/>
            <a:ext cx="10972440" cy="4726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80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Unified namespace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Tiered storage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Transparent naming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609480" y="434880"/>
            <a:ext cx="10972440" cy="56923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40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.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37" name="Picture 4"/>
          <p:cNvPicPr/>
          <p:nvPr/>
        </p:nvPicPr>
        <p:blipFill>
          <a:blip r:embed="rId2"/>
          <a:srcRect t="19028" r="-2684"/>
          <a:stretch>
            <a:fillRect/>
          </a:stretch>
        </p:blipFill>
        <p:spPr>
          <a:xfrm>
            <a:off x="730080" y="1371600"/>
            <a:ext cx="9971640" cy="41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1"/>
          <p:cNvPicPr/>
          <p:nvPr/>
        </p:nvPicPr>
        <p:blipFill>
          <a:blip r:embed="rId2"/>
          <a:srcRect t="1933" r="257"/>
          <a:stretch>
            <a:fillRect/>
          </a:stretch>
        </p:blipFill>
        <p:spPr>
          <a:xfrm>
            <a:off x="818640" y="232920"/>
            <a:ext cx="10811880" cy="652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TIERED STORAGE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40" name="Content Placeholder 3"/>
          <p:cNvPicPr/>
          <p:nvPr/>
        </p:nvPicPr>
        <p:blipFill>
          <a:blip r:embed="rId2"/>
          <a:srcRect t="8476" r="41"/>
          <a:stretch>
            <a:fillRect/>
          </a:stretch>
        </p:blipFill>
        <p:spPr>
          <a:xfrm>
            <a:off x="1244520" y="1169640"/>
            <a:ext cx="9698760" cy="52606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icture 3"/>
          <p:cNvPicPr/>
          <p:nvPr/>
        </p:nvPicPr>
        <p:blipFill>
          <a:blip r:embed="rId2"/>
          <a:srcRect t="9092" r="-1748" b="10244"/>
          <a:stretch>
            <a:fillRect/>
          </a:stretch>
        </p:blipFill>
        <p:spPr>
          <a:xfrm>
            <a:off x="763200" y="363240"/>
            <a:ext cx="11124360" cy="613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9840" y="374760"/>
            <a:ext cx="11496960" cy="618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DATAFLOW IN ALLUXIO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"/>
            </a:pPr>
            <a:r>
              <a:rPr lang="en-US" sz="4000" b="0" strike="noStrike" spc="-1">
                <a:solidFill>
                  <a:srgbClr val="FF0000"/>
                </a:solidFill>
                <a:latin typeface="Arial" panose="020B0604020202020204"/>
                <a:ea typeface="SimSun" panose="02010600030101010101" pitchFamily="2" charset="-122"/>
              </a:rPr>
              <a:t>Data Read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742950" indent="-742950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Arial" panose="020B0604020202020204"/>
              <a:buAutoNum type="arabicParenR"/>
            </a:pPr>
            <a:r>
              <a:rPr lang="en-US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Local cache hit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47" name="Picture 4"/>
          <p:cNvPicPr/>
          <p:nvPr/>
        </p:nvPicPr>
        <p:blipFill>
          <a:blip r:embed="rId2"/>
          <a:srcRect l="13813" t="44413" r="3041" b="38455"/>
          <a:stretch>
            <a:fillRect/>
          </a:stretch>
        </p:blipFill>
        <p:spPr>
          <a:xfrm>
            <a:off x="5243040" y="52560"/>
            <a:ext cx="6931440" cy="2854440"/>
          </a:xfrm>
          <a:prstGeom prst="rect">
            <a:avLst/>
          </a:prstGeom>
          <a:ln>
            <a:noFill/>
          </a:ln>
        </p:spPr>
      </p:pic>
      <p:pic>
        <p:nvPicPr>
          <p:cNvPr id="448" name="Picture 7"/>
          <p:cNvPicPr/>
          <p:nvPr/>
        </p:nvPicPr>
        <p:blipFill>
          <a:blip r:embed="rId3"/>
          <a:srcRect l="17421" t="44420" r="7927" b="37697"/>
          <a:stretch>
            <a:fillRect/>
          </a:stretch>
        </p:blipFill>
        <p:spPr>
          <a:xfrm>
            <a:off x="5571360" y="3723120"/>
            <a:ext cx="6275520" cy="3004920"/>
          </a:xfrm>
          <a:prstGeom prst="rect">
            <a:avLst/>
          </a:prstGeom>
          <a:ln>
            <a:noFill/>
          </a:ln>
        </p:spPr>
      </p:pic>
      <p:pic>
        <p:nvPicPr>
          <p:cNvPr id="449" name="Picture 8"/>
          <p:cNvPicPr/>
          <p:nvPr/>
        </p:nvPicPr>
        <p:blipFill>
          <a:blip r:embed="rId4"/>
          <a:srcRect l="18215" t="44301" r="7017" b="38695"/>
          <a:stretch>
            <a:fillRect/>
          </a:stretch>
        </p:blipFill>
        <p:spPr>
          <a:xfrm>
            <a:off x="596880" y="3723480"/>
            <a:ext cx="4203360" cy="2703600"/>
          </a:xfrm>
          <a:prstGeom prst="rect">
            <a:avLst/>
          </a:prstGeom>
          <a:ln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9273600" y="2741400"/>
            <a:ext cx="347760" cy="9813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4"/>
          <p:cNvSpPr/>
          <p:nvPr/>
        </p:nvSpPr>
        <p:spPr>
          <a:xfrm>
            <a:off x="4710960" y="4478760"/>
            <a:ext cx="936360" cy="34704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1"/>
          <p:cNvPicPr/>
          <p:nvPr/>
        </p:nvPicPr>
        <p:blipFill>
          <a:blip r:embed="rId2"/>
          <a:srcRect t="8118" r="901" b="15121"/>
          <a:stretch>
            <a:fillRect/>
          </a:stretch>
        </p:blipFill>
        <p:spPr>
          <a:xfrm>
            <a:off x="506160" y="173520"/>
            <a:ext cx="10774800" cy="620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251640" y="658440"/>
            <a:ext cx="4270680" cy="191340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2)Remote cache hit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2063880" y="2927520"/>
            <a:ext cx="9217800" cy="175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/>
            <a:endParaRPr lang="en-IN" sz="3200" b="0" strike="noStrike" spc="-1">
              <a:latin typeface="Arial" panose="020B0604020202020204"/>
            </a:endParaRPr>
          </a:p>
        </p:txBody>
      </p:sp>
      <p:pic>
        <p:nvPicPr>
          <p:cNvPr id="454" name="Content Placeholder 5"/>
          <p:cNvPicPr/>
          <p:nvPr/>
        </p:nvPicPr>
        <p:blipFill>
          <a:blip r:embed="rId2"/>
          <a:srcRect t="42586" r="77" b="38108"/>
          <a:stretch>
            <a:fillRect/>
          </a:stretch>
        </p:blipFill>
        <p:spPr>
          <a:xfrm>
            <a:off x="5025240" y="100800"/>
            <a:ext cx="6256440" cy="3684600"/>
          </a:xfrm>
          <a:prstGeom prst="rect">
            <a:avLst/>
          </a:prstGeom>
          <a:ln w="9360">
            <a:noFill/>
          </a:ln>
        </p:spPr>
      </p:pic>
      <p:pic>
        <p:nvPicPr>
          <p:cNvPr id="455" name="Picture 10"/>
          <p:cNvPicPr/>
          <p:nvPr/>
        </p:nvPicPr>
        <p:blipFill>
          <a:blip r:embed="rId3"/>
          <a:srcRect t="42798" r="-1515" b="38215"/>
          <a:stretch>
            <a:fillRect/>
          </a:stretch>
        </p:blipFill>
        <p:spPr>
          <a:xfrm>
            <a:off x="378360" y="3785760"/>
            <a:ext cx="8851680" cy="301572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>
            <a:off x="6498720" y="3531240"/>
            <a:ext cx="347760" cy="5439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4"/>
          <p:cNvSpPr/>
          <p:nvPr/>
        </p:nvSpPr>
        <p:spPr>
          <a:xfrm>
            <a:off x="10393560" y="5000040"/>
            <a:ext cx="951480" cy="4226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Content Placeholder 2"/>
          <p:cNvPicPr/>
          <p:nvPr/>
        </p:nvPicPr>
        <p:blipFill>
          <a:blip r:embed="rId2"/>
          <a:srcRect t="41073" r="360" b="36957"/>
          <a:stretch>
            <a:fillRect/>
          </a:stretch>
        </p:blipFill>
        <p:spPr>
          <a:xfrm>
            <a:off x="899640" y="2095560"/>
            <a:ext cx="5120280" cy="4664880"/>
          </a:xfrm>
          <a:prstGeom prst="rect">
            <a:avLst/>
          </a:prstGeom>
          <a:ln w="9360">
            <a:noFill/>
          </a:ln>
        </p:spPr>
      </p:pic>
      <p:pic>
        <p:nvPicPr>
          <p:cNvPr id="459" name="Content Placeholder 4"/>
          <p:cNvPicPr/>
          <p:nvPr/>
        </p:nvPicPr>
        <p:blipFill>
          <a:blip r:embed="rId3"/>
          <a:srcRect t="39855" r="-283" b="34509"/>
          <a:stretch>
            <a:fillRect/>
          </a:stretch>
        </p:blipFill>
        <p:spPr>
          <a:xfrm>
            <a:off x="6170760" y="190440"/>
            <a:ext cx="5833440" cy="4708080"/>
          </a:xfrm>
          <a:prstGeom prst="rect">
            <a:avLst/>
          </a:prstGeom>
          <a:ln w="9360">
            <a:noFill/>
          </a:ln>
        </p:spPr>
      </p:pic>
      <p:sp>
        <p:nvSpPr>
          <p:cNvPr id="460" name="CustomShape 1"/>
          <p:cNvSpPr/>
          <p:nvPr/>
        </p:nvSpPr>
        <p:spPr>
          <a:xfrm>
            <a:off x="239400" y="4100760"/>
            <a:ext cx="659880" cy="3020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2"/>
          <p:cNvSpPr/>
          <p:nvPr/>
        </p:nvSpPr>
        <p:spPr>
          <a:xfrm>
            <a:off x="6554520" y="4161240"/>
            <a:ext cx="860760" cy="58896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Picture 4"/>
          <p:cNvPicPr/>
          <p:nvPr/>
        </p:nvPicPr>
        <p:blipFill>
          <a:blip r:embed="rId2"/>
          <a:srcRect t="40096" r="-857" b="35116"/>
          <a:stretch>
            <a:fillRect/>
          </a:stretch>
        </p:blipFill>
        <p:spPr>
          <a:xfrm>
            <a:off x="901080" y="672480"/>
            <a:ext cx="10390320" cy="5105520"/>
          </a:xfrm>
          <a:prstGeom prst="rect">
            <a:avLst/>
          </a:prstGeom>
          <a:ln>
            <a:noFill/>
          </a:ln>
        </p:spPr>
      </p:pic>
      <p:sp>
        <p:nvSpPr>
          <p:cNvPr id="463" name="CustomShape 1"/>
          <p:cNvSpPr/>
          <p:nvPr/>
        </p:nvSpPr>
        <p:spPr>
          <a:xfrm>
            <a:off x="299880" y="3088800"/>
            <a:ext cx="770040" cy="4071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0" y="190440"/>
            <a:ext cx="10972440" cy="5824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3) Cache miss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65" name="Picture 3"/>
          <p:cNvPicPr/>
          <p:nvPr/>
        </p:nvPicPr>
        <p:blipFill>
          <a:blip r:embed="rId2"/>
          <a:srcRect l="6604" t="42950" r="6957" b="39862"/>
          <a:stretch>
            <a:fillRect/>
          </a:stretch>
        </p:blipFill>
        <p:spPr>
          <a:xfrm>
            <a:off x="720" y="937800"/>
            <a:ext cx="4672080" cy="2527560"/>
          </a:xfrm>
          <a:prstGeom prst="rect">
            <a:avLst/>
          </a:prstGeom>
          <a:ln>
            <a:noFill/>
          </a:ln>
        </p:spPr>
      </p:pic>
      <p:pic>
        <p:nvPicPr>
          <p:cNvPr id="466" name="Picture 4"/>
          <p:cNvPicPr/>
          <p:nvPr/>
        </p:nvPicPr>
        <p:blipFill>
          <a:blip r:embed="rId3"/>
          <a:srcRect l="6313" t="43095" r="9935" b="39409"/>
          <a:stretch>
            <a:fillRect/>
          </a:stretch>
        </p:blipFill>
        <p:spPr>
          <a:xfrm>
            <a:off x="5647680" y="32400"/>
            <a:ext cx="5324760" cy="2271600"/>
          </a:xfrm>
          <a:prstGeom prst="rect">
            <a:avLst/>
          </a:prstGeom>
          <a:ln>
            <a:noFill/>
          </a:ln>
        </p:spPr>
      </p:pic>
      <p:pic>
        <p:nvPicPr>
          <p:cNvPr id="467" name="Picture 5"/>
          <p:cNvPicPr/>
          <p:nvPr/>
        </p:nvPicPr>
        <p:blipFill>
          <a:blip r:embed="rId4"/>
          <a:srcRect l="7209" t="43246" r="10845" b="39711"/>
          <a:stretch>
            <a:fillRect/>
          </a:stretch>
        </p:blipFill>
        <p:spPr>
          <a:xfrm>
            <a:off x="7083360" y="3255120"/>
            <a:ext cx="4985640" cy="2625840"/>
          </a:xfrm>
          <a:prstGeom prst="rect">
            <a:avLst/>
          </a:prstGeom>
          <a:ln>
            <a:noFill/>
          </a:ln>
        </p:spPr>
      </p:pic>
      <p:sp>
        <p:nvSpPr>
          <p:cNvPr id="468" name="CustomShape 2"/>
          <p:cNvSpPr/>
          <p:nvPr/>
        </p:nvSpPr>
        <p:spPr>
          <a:xfrm>
            <a:off x="4665960" y="1266120"/>
            <a:ext cx="875160" cy="3171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3"/>
          <p:cNvSpPr/>
          <p:nvPr/>
        </p:nvSpPr>
        <p:spPr>
          <a:xfrm>
            <a:off x="8336880" y="2363400"/>
            <a:ext cx="392760" cy="64908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0" name="Picture 8"/>
          <p:cNvPicPr/>
          <p:nvPr/>
        </p:nvPicPr>
        <p:blipFill>
          <a:blip r:embed="rId5"/>
          <a:srcRect l="6604" t="43095" r="3332" b="39111"/>
          <a:stretch>
            <a:fillRect/>
          </a:stretch>
        </p:blipFill>
        <p:spPr>
          <a:xfrm>
            <a:off x="393840" y="3866400"/>
            <a:ext cx="5254200" cy="2558160"/>
          </a:xfrm>
          <a:prstGeom prst="rect">
            <a:avLst/>
          </a:prstGeom>
          <a:ln>
            <a:noFill/>
          </a:ln>
        </p:spPr>
      </p:pic>
      <p:sp>
        <p:nvSpPr>
          <p:cNvPr id="471" name="CustomShape 4"/>
          <p:cNvSpPr/>
          <p:nvPr/>
        </p:nvSpPr>
        <p:spPr>
          <a:xfrm>
            <a:off x="5904720" y="4765680"/>
            <a:ext cx="1178280" cy="37764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CACHING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609480" y="1174680"/>
            <a:ext cx="538452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partial caching-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74" name="Content Placeholder 3"/>
          <p:cNvPicPr/>
          <p:nvPr/>
        </p:nvPicPr>
        <p:blipFill>
          <a:blip r:embed="rId2"/>
          <a:srcRect t="41687" r="14971" b="38777"/>
          <a:stretch>
            <a:fillRect/>
          </a:stretch>
        </p:blipFill>
        <p:spPr>
          <a:xfrm>
            <a:off x="4968360" y="23040"/>
            <a:ext cx="4668120" cy="2144160"/>
          </a:xfrm>
          <a:prstGeom prst="rect">
            <a:avLst/>
          </a:prstGeom>
          <a:ln w="9360">
            <a:noFill/>
          </a:ln>
        </p:spPr>
      </p:pic>
      <p:pic>
        <p:nvPicPr>
          <p:cNvPr id="475" name="Picture 4"/>
          <p:cNvPicPr/>
          <p:nvPr/>
        </p:nvPicPr>
        <p:blipFill>
          <a:blip r:embed="rId3"/>
          <a:srcRect l="4507" t="43246" r="17144" b="39370"/>
          <a:stretch>
            <a:fillRect/>
          </a:stretch>
        </p:blipFill>
        <p:spPr>
          <a:xfrm>
            <a:off x="7340760" y="2522160"/>
            <a:ext cx="4666320" cy="2069640"/>
          </a:xfrm>
          <a:prstGeom prst="rect">
            <a:avLst/>
          </a:prstGeom>
          <a:ln>
            <a:noFill/>
          </a:ln>
        </p:spPr>
      </p:pic>
      <p:pic>
        <p:nvPicPr>
          <p:cNvPr id="476" name="Picture 5"/>
          <p:cNvPicPr/>
          <p:nvPr/>
        </p:nvPicPr>
        <p:blipFill>
          <a:blip r:embed="rId4"/>
          <a:srcRect l="4203" t="42950" r="17624" b="39927"/>
          <a:stretch>
            <a:fillRect/>
          </a:stretch>
        </p:blipFill>
        <p:spPr>
          <a:xfrm>
            <a:off x="4530240" y="4750920"/>
            <a:ext cx="4368960" cy="1917360"/>
          </a:xfrm>
          <a:prstGeom prst="rect">
            <a:avLst/>
          </a:prstGeom>
          <a:ln>
            <a:noFill/>
          </a:ln>
        </p:spPr>
      </p:pic>
      <p:pic>
        <p:nvPicPr>
          <p:cNvPr id="477" name="Picture 6"/>
          <p:cNvPicPr/>
          <p:nvPr/>
        </p:nvPicPr>
        <p:blipFill>
          <a:blip r:embed="rId5"/>
          <a:srcRect l="3902" t="43095" r="17155" b="40082"/>
          <a:stretch>
            <a:fillRect/>
          </a:stretch>
        </p:blipFill>
        <p:spPr>
          <a:xfrm>
            <a:off x="499680" y="1929240"/>
            <a:ext cx="4573440" cy="246672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8623800" y="2121480"/>
            <a:ext cx="210960" cy="49824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4"/>
          <p:cNvSpPr/>
          <p:nvPr/>
        </p:nvSpPr>
        <p:spPr>
          <a:xfrm rot="3660000">
            <a:off x="9612360" y="4508280"/>
            <a:ext cx="585000" cy="14022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5"/>
          <p:cNvSpPr/>
          <p:nvPr/>
        </p:nvSpPr>
        <p:spPr>
          <a:xfrm>
            <a:off x="3834720" y="4538880"/>
            <a:ext cx="302040" cy="543960"/>
          </a:xfrm>
          <a:prstGeom prst="up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500" indent="-5715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No Caching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40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It's possible to turn off caching in Alluxio and have the client read directly from the under storage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FF0000"/>
              </a:buClr>
              <a:buFont typeface="Wingdings" panose="05000000000000000000" pitchFamily="2" charset="2"/>
              <a:buChar char=""/>
            </a:pPr>
            <a:r>
              <a:rPr lang="en-US" sz="3200" b="1" strike="noStrike" spc="-1">
                <a:solidFill>
                  <a:srgbClr val="FF0000"/>
                </a:solidFill>
                <a:latin typeface="Arial" panose="020B0604020202020204"/>
                <a:ea typeface="SimSun" panose="02010600030101010101" pitchFamily="2" charset="-122"/>
              </a:rPr>
              <a:t>DATA WRITE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MUST_CACHE (default)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83" name="Content Placeholder 5"/>
          <p:cNvPicPr/>
          <p:nvPr/>
        </p:nvPicPr>
        <p:blipFill>
          <a:blip r:embed="rId2"/>
          <a:srcRect l="6716" t="42084" r="6716" b="38430"/>
          <a:stretch>
            <a:fillRect/>
          </a:stretch>
        </p:blipFill>
        <p:spPr>
          <a:xfrm>
            <a:off x="221760" y="3306960"/>
            <a:ext cx="3174480" cy="1972440"/>
          </a:xfrm>
          <a:prstGeom prst="rect">
            <a:avLst/>
          </a:prstGeom>
          <a:ln w="9360">
            <a:noFill/>
          </a:ln>
        </p:spPr>
      </p:pic>
      <p:pic>
        <p:nvPicPr>
          <p:cNvPr id="484" name="Picture 6"/>
          <p:cNvPicPr/>
          <p:nvPr/>
        </p:nvPicPr>
        <p:blipFill>
          <a:blip r:embed="rId3"/>
          <a:srcRect l="6919" t="42950" r="9897" b="39711"/>
          <a:stretch>
            <a:fillRect/>
          </a:stretch>
        </p:blipFill>
        <p:spPr>
          <a:xfrm>
            <a:off x="3789720" y="4932000"/>
            <a:ext cx="4196880" cy="1742760"/>
          </a:xfrm>
          <a:prstGeom prst="rect">
            <a:avLst/>
          </a:prstGeom>
          <a:ln>
            <a:noFill/>
          </a:ln>
        </p:spPr>
      </p:pic>
      <p:pic>
        <p:nvPicPr>
          <p:cNvPr id="485" name="Picture 7"/>
          <p:cNvPicPr/>
          <p:nvPr/>
        </p:nvPicPr>
        <p:blipFill>
          <a:blip r:embed="rId4"/>
          <a:srcRect l="6604" t="43246" r="9974" b="39522"/>
          <a:stretch>
            <a:fillRect/>
          </a:stretch>
        </p:blipFill>
        <p:spPr>
          <a:xfrm>
            <a:off x="8201160" y="3306960"/>
            <a:ext cx="4195080" cy="1731960"/>
          </a:xfrm>
          <a:prstGeom prst="rect">
            <a:avLst/>
          </a:prstGeom>
          <a:ln>
            <a:noFill/>
          </a:ln>
        </p:spPr>
      </p:pic>
      <p:sp>
        <p:nvSpPr>
          <p:cNvPr id="486" name="CustomShape 3"/>
          <p:cNvSpPr/>
          <p:nvPr/>
        </p:nvSpPr>
        <p:spPr>
          <a:xfrm>
            <a:off x="3396600" y="4674960"/>
            <a:ext cx="604080" cy="2566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4"/>
          <p:cNvSpPr/>
          <p:nvPr/>
        </p:nvSpPr>
        <p:spPr>
          <a:xfrm>
            <a:off x="8110080" y="4553640"/>
            <a:ext cx="677160" cy="3780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500" indent="-5715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CACHE_THROUGH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89" name="Content Placeholder 3"/>
          <p:cNvPicPr/>
          <p:nvPr/>
        </p:nvPicPr>
        <p:blipFill>
          <a:blip r:embed="rId2"/>
          <a:srcRect l="4871" t="42598" r="9512" b="38777"/>
          <a:stretch>
            <a:fillRect/>
          </a:stretch>
        </p:blipFill>
        <p:spPr>
          <a:xfrm>
            <a:off x="340200" y="859320"/>
            <a:ext cx="3411360" cy="2917440"/>
          </a:xfrm>
          <a:prstGeom prst="rect">
            <a:avLst/>
          </a:prstGeom>
          <a:ln w="9360">
            <a:noFill/>
          </a:ln>
        </p:spPr>
      </p:pic>
      <p:pic>
        <p:nvPicPr>
          <p:cNvPr id="490" name="Content Placeholder 4"/>
          <p:cNvPicPr/>
          <p:nvPr/>
        </p:nvPicPr>
        <p:blipFill>
          <a:blip r:embed="rId3"/>
          <a:srcRect l="4871" t="41983" r="6408" b="38777"/>
          <a:stretch>
            <a:fillRect/>
          </a:stretch>
        </p:blipFill>
        <p:spPr>
          <a:xfrm>
            <a:off x="5692680" y="190440"/>
            <a:ext cx="4245120" cy="2053800"/>
          </a:xfrm>
          <a:prstGeom prst="rect">
            <a:avLst/>
          </a:prstGeom>
          <a:ln w="9360">
            <a:noFill/>
          </a:ln>
        </p:spPr>
      </p:pic>
      <p:pic>
        <p:nvPicPr>
          <p:cNvPr id="491" name="Picture 5"/>
          <p:cNvPicPr/>
          <p:nvPr/>
        </p:nvPicPr>
        <p:blipFill>
          <a:blip r:embed="rId4"/>
          <a:srcRect l="5631" t="42798" r="8749" b="40462"/>
          <a:stretch>
            <a:fillRect/>
          </a:stretch>
        </p:blipFill>
        <p:spPr>
          <a:xfrm>
            <a:off x="7381800" y="2587680"/>
            <a:ext cx="4621680" cy="1806120"/>
          </a:xfrm>
          <a:prstGeom prst="rect">
            <a:avLst/>
          </a:prstGeom>
          <a:ln>
            <a:noFill/>
          </a:ln>
        </p:spPr>
      </p:pic>
      <p:pic>
        <p:nvPicPr>
          <p:cNvPr id="492" name="Picture 6"/>
          <p:cNvPicPr/>
          <p:nvPr/>
        </p:nvPicPr>
        <p:blipFill>
          <a:blip r:embed="rId5"/>
          <a:srcRect l="5036" t="43398" r="8749" b="39787"/>
          <a:stretch>
            <a:fillRect/>
          </a:stretch>
        </p:blipFill>
        <p:spPr>
          <a:xfrm>
            <a:off x="5692320" y="4925520"/>
            <a:ext cx="4805280" cy="1855800"/>
          </a:xfrm>
          <a:prstGeom prst="rect">
            <a:avLst/>
          </a:prstGeom>
          <a:ln>
            <a:noFill/>
          </a:ln>
        </p:spPr>
      </p:pic>
      <p:pic>
        <p:nvPicPr>
          <p:cNvPr id="493" name="Picture 7"/>
          <p:cNvPicPr/>
          <p:nvPr/>
        </p:nvPicPr>
        <p:blipFill>
          <a:blip r:embed="rId6"/>
          <a:srcRect l="5340" t="43701" r="9039" b="39458"/>
          <a:stretch>
            <a:fillRect/>
          </a:stretch>
        </p:blipFill>
        <p:spPr>
          <a:xfrm>
            <a:off x="133920" y="4393440"/>
            <a:ext cx="4667400" cy="2190960"/>
          </a:xfrm>
          <a:prstGeom prst="rect">
            <a:avLst/>
          </a:prstGeom>
          <a:ln>
            <a:noFill/>
          </a:ln>
        </p:spPr>
      </p:pic>
      <p:sp>
        <p:nvSpPr>
          <p:cNvPr id="494" name="CustomShape 2"/>
          <p:cNvSpPr/>
          <p:nvPr/>
        </p:nvSpPr>
        <p:spPr>
          <a:xfrm>
            <a:off x="4877280" y="1653480"/>
            <a:ext cx="679680" cy="240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3"/>
          <p:cNvSpPr/>
          <p:nvPr/>
        </p:nvSpPr>
        <p:spPr>
          <a:xfrm>
            <a:off x="9032400" y="2061360"/>
            <a:ext cx="226440" cy="5133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CustomShape 4"/>
          <p:cNvSpPr/>
          <p:nvPr/>
        </p:nvSpPr>
        <p:spPr>
          <a:xfrm>
            <a:off x="8790480" y="4538880"/>
            <a:ext cx="210960" cy="45288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5"/>
          <p:cNvSpPr/>
          <p:nvPr/>
        </p:nvSpPr>
        <p:spPr>
          <a:xfrm>
            <a:off x="5043960" y="5370120"/>
            <a:ext cx="558360" cy="22572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0" y="190440"/>
            <a:ext cx="10972440" cy="5824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500" indent="-5715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ASYNC_THROUGH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99" name="Picture 4"/>
          <p:cNvPicPr/>
          <p:nvPr/>
        </p:nvPicPr>
        <p:blipFill>
          <a:blip r:embed="rId2"/>
          <a:srcRect l="5806" t="43398" r="8735" b="39559"/>
          <a:stretch>
            <a:fillRect/>
          </a:stretch>
        </p:blipFill>
        <p:spPr>
          <a:xfrm>
            <a:off x="1448280" y="952560"/>
            <a:ext cx="4297320" cy="1712880"/>
          </a:xfrm>
          <a:prstGeom prst="rect">
            <a:avLst/>
          </a:prstGeom>
          <a:ln>
            <a:noFill/>
          </a:ln>
        </p:spPr>
      </p:pic>
      <p:pic>
        <p:nvPicPr>
          <p:cNvPr id="500" name="Picture 5"/>
          <p:cNvPicPr/>
          <p:nvPr/>
        </p:nvPicPr>
        <p:blipFill>
          <a:blip r:embed="rId3"/>
          <a:srcRect l="6604" t="42798" r="8584" b="39624"/>
          <a:stretch>
            <a:fillRect/>
          </a:stretch>
        </p:blipFill>
        <p:spPr>
          <a:xfrm>
            <a:off x="6698160" y="190440"/>
            <a:ext cx="4264920" cy="1766880"/>
          </a:xfrm>
          <a:prstGeom prst="rect">
            <a:avLst/>
          </a:prstGeom>
          <a:ln>
            <a:noFill/>
          </a:ln>
        </p:spPr>
      </p:pic>
      <p:pic>
        <p:nvPicPr>
          <p:cNvPr id="501" name="Picture 6"/>
          <p:cNvPicPr/>
          <p:nvPr/>
        </p:nvPicPr>
        <p:blipFill>
          <a:blip r:embed="rId4"/>
          <a:srcRect l="5200" t="43549" r="7384" b="40009"/>
          <a:stretch>
            <a:fillRect/>
          </a:stretch>
        </p:blipFill>
        <p:spPr>
          <a:xfrm>
            <a:off x="7696080" y="2602800"/>
            <a:ext cx="4395600" cy="1652400"/>
          </a:xfrm>
          <a:prstGeom prst="rect">
            <a:avLst/>
          </a:prstGeom>
          <a:ln>
            <a:noFill/>
          </a:ln>
        </p:spPr>
      </p:pic>
      <p:pic>
        <p:nvPicPr>
          <p:cNvPr id="502" name="Picture 7"/>
          <p:cNvPicPr/>
          <p:nvPr/>
        </p:nvPicPr>
        <p:blipFill>
          <a:blip r:embed="rId5"/>
          <a:srcRect l="6604" t="43246" r="5568" b="39566"/>
          <a:stretch>
            <a:fillRect/>
          </a:stretch>
        </p:blipFill>
        <p:spPr>
          <a:xfrm>
            <a:off x="7675200" y="4947120"/>
            <a:ext cx="4416840" cy="1727640"/>
          </a:xfrm>
          <a:prstGeom prst="rect">
            <a:avLst/>
          </a:prstGeom>
          <a:ln>
            <a:noFill/>
          </a:ln>
        </p:spPr>
      </p:pic>
      <p:pic>
        <p:nvPicPr>
          <p:cNvPr id="503" name="Picture 8"/>
          <p:cNvPicPr/>
          <p:nvPr/>
        </p:nvPicPr>
        <p:blipFill>
          <a:blip r:embed="rId6"/>
          <a:srcRect l="6110" t="43398" r="8875" b="39263"/>
          <a:stretch>
            <a:fillRect/>
          </a:stretch>
        </p:blipFill>
        <p:spPr>
          <a:xfrm>
            <a:off x="2422440" y="5128200"/>
            <a:ext cx="4275000" cy="1742760"/>
          </a:xfrm>
          <a:prstGeom prst="rect">
            <a:avLst/>
          </a:prstGeom>
          <a:ln>
            <a:noFill/>
          </a:ln>
        </p:spPr>
      </p:pic>
      <p:pic>
        <p:nvPicPr>
          <p:cNvPr id="504" name="Picture 9"/>
          <p:cNvPicPr/>
          <p:nvPr/>
        </p:nvPicPr>
        <p:blipFill>
          <a:blip r:embed="rId7"/>
          <a:srcRect l="7006" t="43095" r="8584" b="39414"/>
          <a:stretch>
            <a:fillRect/>
          </a:stretch>
        </p:blipFill>
        <p:spPr>
          <a:xfrm>
            <a:off x="0" y="3082320"/>
            <a:ext cx="4244760" cy="1757880"/>
          </a:xfrm>
          <a:prstGeom prst="rect">
            <a:avLst/>
          </a:prstGeom>
          <a:ln>
            <a:noFill/>
          </a:ln>
        </p:spPr>
      </p:pic>
      <p:sp>
        <p:nvSpPr>
          <p:cNvPr id="505" name="CustomShape 2"/>
          <p:cNvSpPr/>
          <p:nvPr/>
        </p:nvSpPr>
        <p:spPr>
          <a:xfrm>
            <a:off x="5882760" y="1206360"/>
            <a:ext cx="815760" cy="258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3"/>
          <p:cNvSpPr/>
          <p:nvPr/>
        </p:nvSpPr>
        <p:spPr>
          <a:xfrm>
            <a:off x="9780120" y="1811160"/>
            <a:ext cx="256680" cy="6339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4"/>
          <p:cNvSpPr/>
          <p:nvPr/>
        </p:nvSpPr>
        <p:spPr>
          <a:xfrm>
            <a:off x="9946800" y="4364280"/>
            <a:ext cx="195840" cy="54324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CustomShape 5"/>
          <p:cNvSpPr/>
          <p:nvPr/>
        </p:nvSpPr>
        <p:spPr>
          <a:xfrm>
            <a:off x="6925320" y="5693400"/>
            <a:ext cx="603360" cy="21096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6"/>
          <p:cNvSpPr/>
          <p:nvPr/>
        </p:nvSpPr>
        <p:spPr>
          <a:xfrm>
            <a:off x="1788120" y="4847760"/>
            <a:ext cx="210960" cy="422640"/>
          </a:xfrm>
          <a:prstGeom prst="up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INSTALLATION</a:t>
            </a:r>
            <a:endParaRPr lang="en-US" sz="6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11845440" y="6130440"/>
            <a:ext cx="75960" cy="896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7030A0"/>
                </a:solidFill>
                <a:latin typeface="Arial" panose="020B0604020202020204"/>
                <a:ea typeface="SimSun" panose="02010600030101010101" pitchFamily="2" charset="-122"/>
              </a:rPr>
              <a:t>DEMO CONTENT</a:t>
            </a:r>
            <a:endParaRPr lang="en-IN" sz="3600" b="0" strike="noStrike" spc="-1">
              <a:latin typeface="Arial" panose="020B0604020202020204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403560" y="720000"/>
            <a:ext cx="10972080" cy="4952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265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Running a file from spark hdfs takes more time than running a file from alluxio and when it is hot then no time</a:t>
            </a:r>
            <a:endParaRPr lang="en-IN" sz="40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Start-all.sh (file is stored in hdfs)</a:t>
            </a:r>
            <a:endParaRPr lang="en-IN" sz="40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Spark-shell</a:t>
            </a:r>
            <a:endParaRPr lang="en-IN" sz="40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40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Var rdd1 = textFile(“hdfs://localhost:9000/file”).count() </a:t>
            </a:r>
            <a:endParaRPr lang="en-IN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83" name="Content Placeholder 3"/>
          <p:cNvPicPr/>
          <p:nvPr/>
        </p:nvPicPr>
        <p:blipFill>
          <a:blip r:embed="rId2"/>
          <a:srcRect r="113" b="5570"/>
          <a:stretch>
            <a:fillRect/>
          </a:stretch>
        </p:blipFill>
        <p:spPr>
          <a:xfrm>
            <a:off x="621000" y="302760"/>
            <a:ext cx="10960920" cy="6251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4800" b="0" strike="noStrike" spc="-1">
                <a:solidFill>
                  <a:srgbClr val="000000"/>
                </a:solidFill>
                <a:latin typeface="Arial" panose="020B0604020202020204"/>
              </a:rPr>
              <a:t>NOW FROM ALLUXIO</a:t>
            </a:r>
            <a:endParaRPr lang="en-IN" sz="4800" b="0" strike="noStrike" spc="-1">
              <a:latin typeface="Arial" panose="020B0604020202020204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609480" y="1174680"/>
            <a:ext cx="10972080" cy="49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cd alluxio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nano file.txt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./bin/alluxio-start.sh local SudoMount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./bin/alluxio fs copyFromLocal file.txt /file1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Spark-shell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Var rdd1 = textFile(“alluxio://localhost:19998/file”).count()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 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 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// time is less (DEMO_1 COMPLETED)</a:t>
            </a:r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 panose="020B0604020202020204"/>
              </a:rPr>
              <a:t>DATA LOST TEST:::::</a:t>
            </a:r>
            <a:endParaRPr lang="en-IN" sz="2400" b="0" strike="noStrike" spc="-1">
              <a:latin typeface="Arial" panose="020B0604020202020204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609480" y="1174680"/>
            <a:ext cx="10972080" cy="49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Ctrl-Z close spark shell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Now again start sparkshell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Compute with alluxio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 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 </a:t>
            </a:r>
            <a:endParaRPr lang="en-IN" sz="3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DATA TIME IS NOT AS LONG AS IN CASE OF HDFS</a:t>
            </a:r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 panose="020B0604020202020204"/>
              </a:rPr>
              <a:t>Alluxio off data lost</a:t>
            </a:r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609480" y="1174680"/>
            <a:ext cx="10972080" cy="49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3"/>
          <p:cNvSpPr/>
          <p:nvPr/>
        </p:nvSpPr>
        <p:spPr>
          <a:xfrm>
            <a:off x="1296000" y="1296000"/>
            <a:ext cx="9667440" cy="35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 panose="020B0604020202020204"/>
              </a:rPr>
              <a:t>Stop the alluxio and now if you </a:t>
            </a:r>
          </a:p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 panose="020B0604020202020204"/>
              </a:rPr>
              <a:t>visit the alluxio</a:t>
            </a:r>
          </a:p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 panose="020B0604020202020204"/>
              </a:rPr>
              <a:t> local host you will not be </a:t>
            </a:r>
          </a:p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 panose="020B0604020202020204"/>
              </a:rPr>
              <a:t>able to find the file </a:t>
            </a:r>
          </a:p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 panose="020B0604020202020204"/>
              </a:rPr>
              <a:t>in alluxio storage</a:t>
            </a:r>
          </a:p>
          <a:p>
            <a:pPr>
              <a:lnSpc>
                <a:spcPct val="100000"/>
              </a:lnSpc>
            </a:pPr>
            <a:endParaRPr lang="en-IN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831960" y="259560"/>
            <a:ext cx="10515240" cy="28522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9600" b="0" strike="noStrike" spc="-1">
                <a:solidFill>
                  <a:srgbClr val="FF0000"/>
                </a:solidFill>
                <a:latin typeface="Arial" panose="020B0604020202020204"/>
                <a:ea typeface="SimSun" panose="02010600030101010101" pitchFamily="2" charset="-122"/>
              </a:rPr>
              <a:t>THANK YOU :)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2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                                                                          -Shashank Sahai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                                                                          -Ripudaman Singh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                                                                          -Anushka Chaudhary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85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120" y="190440"/>
            <a:ext cx="10791360" cy="64029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87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120" y="18360"/>
            <a:ext cx="12121200" cy="6820920"/>
          </a:xfrm>
          <a:prstGeom prst="rect">
            <a:avLst/>
          </a:prstGeom>
          <a:ln w="9360">
            <a:noFill/>
          </a:ln>
        </p:spPr>
      </p:pic>
      <p:sp>
        <p:nvSpPr>
          <p:cNvPr id="2" name="Right Arrow 1"/>
          <p:cNvSpPr/>
          <p:nvPr/>
        </p:nvSpPr>
        <p:spPr>
          <a:xfrm>
            <a:off x="9432925" y="5029835"/>
            <a:ext cx="1644650" cy="288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4"/>
          <p:cNvPicPr/>
          <p:nvPr/>
        </p:nvPicPr>
        <p:blipFill>
          <a:blip r:embed="rId2"/>
          <a:srcRect r="-539" b="7837"/>
          <a:stretch>
            <a:fillRect/>
          </a:stretch>
        </p:blipFill>
        <p:spPr>
          <a:xfrm>
            <a:off x="1138680" y="393840"/>
            <a:ext cx="10604880" cy="621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3"/>
          <p:cNvPicPr/>
          <p:nvPr/>
        </p:nvPicPr>
        <p:blipFill>
          <a:blip r:embed="rId2"/>
          <a:srcRect r="-1055" b="21512"/>
          <a:stretch>
            <a:fillRect/>
          </a:stretch>
        </p:blipFill>
        <p:spPr>
          <a:xfrm>
            <a:off x="187200" y="149400"/>
            <a:ext cx="11888640" cy="644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4642</Words>
  <Application>Microsoft Office PowerPoint</Application>
  <PresentationFormat>Widescreen</PresentationFormat>
  <Paragraphs>216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configuration: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ALLUXIO</dc:title>
  <dc:creator>ANUSHKA PC</dc:creator>
  <cp:lastModifiedBy>ANUSHKA PC</cp:lastModifiedBy>
  <cp:revision>18</cp:revision>
  <dcterms:created xsi:type="dcterms:W3CDTF">2018-09-05T03:47:00Z</dcterms:created>
  <dcterms:modified xsi:type="dcterms:W3CDTF">2018-09-07T09:40:34Z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1033-10.2.0.7478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52</vt:i4>
  </property>
</Properties>
</file>